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panose="020F0502020204030204" pitchFamily="2" charset="0"/>
      <p:regular r:id="rId11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6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8709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1950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Test Cricket Batting Data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6984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focuses on cleaning and exploring Test cricket batting statistics. We transform raw data into a structured format. Then, we gain insights through exploratory data analysis and visualization.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35624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2393871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dataset contains historical Test cricket batting records. It includes various player statistics. Key stats are matches played, runs scored, and batting average.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3677722"/>
            <a:ext cx="7627382" cy="3195638"/>
          </a:xfrm>
          <a:prstGeom prst="roundRect">
            <a:avLst>
              <a:gd name="adj" fmla="val 610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65929" y="3685342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982504" y="382285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Matches Played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4792385" y="3822859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games played by the batsman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65929" y="4653796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82504" y="4791313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Runs Scored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792385" y="4791313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runs accumulated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65929" y="5275540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982504" y="5413058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Strike Rate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4792385" y="5413058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Runs per 100 balls faced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765929" y="5897285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982504" y="6034802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Batting Average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4792385" y="6034802"/>
            <a:ext cx="33691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runs divided by total dismissals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67104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Workflow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2708672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project follows a clear, step-by-step process. We begin with library imports and data loading. This ensures a smooth analytical flow.</a:t>
            </a:r>
            <a:endParaRPr lang="en-US" sz="17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3645813"/>
            <a:ext cx="1083231" cy="161270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44514" y="386238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Import Libraries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544514" y="4348520"/>
            <a:ext cx="632757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Essential libraries like pandas and matplotlib are imported.</a:t>
            </a:r>
            <a:endParaRPr lang="en-US" sz="17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709" y="5258514"/>
            <a:ext cx="1083231" cy="129992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544514" y="547508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Load Dataset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7544514" y="5961221"/>
            <a:ext cx="632757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CSV file is loaded into a Pandas DataFrame.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62940"/>
            <a:ext cx="707636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Cleaning &amp; Preparation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1700570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crucial phase transforms raw data. We ensure data is structured and accurate. This prepares it for robust analysis.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263771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1462326" y="27121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Column Renaming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3198257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Columns are renamed for improved clarity.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58309" y="397823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462326" y="40526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462326" y="4538782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 values are handled appropriately.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58309" y="531876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1462326" y="539317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Duplicate Removal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462326" y="5879306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Duplicate entries are identified and removed.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758309" y="665928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1462326" y="673369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Extraction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462326" y="7219831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Features like Country and Years are extracted.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40636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2443996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extract new, valuable features from existing data. This enhances our dataset for deeper insights. It includes player country and career span.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3727847"/>
            <a:ext cx="3705344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6461284" y="394442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Country Extraction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461284" y="4430554"/>
            <a:ext cx="32721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Country information is extracted from player names.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628" y="3727847"/>
            <a:ext cx="3705463" cy="1612702"/>
          </a:xfrm>
          <a:prstGeom prst="roundRect">
            <a:avLst>
              <a:gd name="adj" fmla="val 1209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383202" y="394442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Rookie Year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83202" y="4430554"/>
            <a:ext cx="327231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player's debut year is identified.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44709" y="5557123"/>
            <a:ext cx="7627382" cy="1265992"/>
          </a:xfrm>
          <a:prstGeom prst="roundRect">
            <a:avLst>
              <a:gd name="adj" fmla="val 1540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461284" y="577369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Final Year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6461284" y="6259830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player's last active year is determined.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42363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17396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EDA helps us understand data patterns. We use statistical summaries and visualizations. This reveals key characteristics and relationships.</a:t>
            </a:r>
            <a:endParaRPr lang="en-US" sz="17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4111109"/>
            <a:ext cx="541615" cy="54161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44709" y="4923472"/>
            <a:ext cx="236196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Statistical Summary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6244709" y="5765840"/>
            <a:ext cx="236196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Overview of dataset statistics.</a:t>
            </a:r>
            <a:endParaRPr lang="en-US" sz="17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7419" y="4111109"/>
            <a:ext cx="541615" cy="54161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877419" y="4923472"/>
            <a:ext cx="236196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Matches Distribution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8877419" y="5765840"/>
            <a:ext cx="23619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Distribution of matches played by players.</a:t>
            </a:r>
            <a:endParaRPr lang="en-US" sz="17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10129" y="4111109"/>
            <a:ext cx="541615" cy="54161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510129" y="4923472"/>
            <a:ext cx="2361962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Correlation Heatmap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1510129" y="5765840"/>
            <a:ext cx="236196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Visualizing correlations between numerical features.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2686" y="418505"/>
            <a:ext cx="4005620" cy="500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Top 10 Run Scorers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32686" y="1223486"/>
            <a:ext cx="13565029" cy="243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visualize the top performers in Test cricket. A bar chart highlights the highest run-scorers. This provides a clear ranking of batting legends.</a:t>
            </a:r>
            <a:endParaRPr lang="en-US" sz="1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86" y="1638062"/>
            <a:ext cx="13565029" cy="75963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82760"/>
            <a:ext cx="612540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Skills Demonstrated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228737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showcases essential data science skills. From cleaning to visualization, it covers a comprehensive workflow. These skills are transferable to various data analysis tasks.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438245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4955262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Transformation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377696"/>
            <a:ext cx="288190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Handling missing values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4176474" y="438245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76474" y="4955262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Creating new features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4176474" y="5377696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Extracting insights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94640" y="438245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Visualization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94640" y="4955262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Matplotlib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94640" y="5377696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Seaborn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11012805" y="438245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Python Proficiency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012805" y="4955262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Pandas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11012805" y="5377696"/>
            <a:ext cx="288190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NumPy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407</Words>
  <Application>Microsoft Office PowerPoint</Application>
  <PresentationFormat>Custom</PresentationFormat>
  <Paragraphs>68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Barlow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TEXON-WARE</cp:lastModifiedBy>
  <cp:revision>2</cp:revision>
  <dcterms:created xsi:type="dcterms:W3CDTF">2025-06-15T15:43:57Z</dcterms:created>
  <dcterms:modified xsi:type="dcterms:W3CDTF">2025-06-15T15:53:40Z</dcterms:modified>
</cp:coreProperties>
</file>